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C"/>
    <a:srgbClr val="C4C4C4"/>
    <a:srgbClr val="CCECF9"/>
    <a:srgbClr val="004B96"/>
    <a:srgbClr val="1C9B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09052F5-674A-4FC8-A603-488A46A52861}" type="datetimeFigureOut">
              <a:rPr lang="en-GB" smtClean="0"/>
              <a:pPr/>
              <a:t>18/07/2018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69DE49-9CEF-4B7C-8692-9D72D17746D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6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9588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6" y="450023"/>
            <a:ext cx="8290722" cy="6408832"/>
          </a:xfrm>
          <a:custGeom>
            <a:avLst/>
            <a:gdLst>
              <a:gd name="connsiteX0" fmla="*/ 0 w 4925112"/>
              <a:gd name="connsiteY0" fmla="*/ 0 h 998987"/>
              <a:gd name="connsiteX1" fmla="*/ 4925112 w 4925112"/>
              <a:gd name="connsiteY1" fmla="*/ 0 h 998987"/>
              <a:gd name="connsiteX2" fmla="*/ 4925112 w 4925112"/>
              <a:gd name="connsiteY2" fmla="*/ 998987 h 998987"/>
              <a:gd name="connsiteX3" fmla="*/ 0 w 4925112"/>
              <a:gd name="connsiteY3" fmla="*/ 998987 h 998987"/>
              <a:gd name="connsiteX4" fmla="*/ 0 w 4925112"/>
              <a:gd name="connsiteY4" fmla="*/ 0 h 998987"/>
              <a:gd name="connsiteX0" fmla="*/ 0 w 5368865"/>
              <a:gd name="connsiteY0" fmla="*/ 0 h 1873046"/>
              <a:gd name="connsiteX1" fmla="*/ 5368865 w 5368865"/>
              <a:gd name="connsiteY1" fmla="*/ 874059 h 1873046"/>
              <a:gd name="connsiteX2" fmla="*/ 5368865 w 5368865"/>
              <a:gd name="connsiteY2" fmla="*/ 1873046 h 1873046"/>
              <a:gd name="connsiteX3" fmla="*/ 443753 w 5368865"/>
              <a:gd name="connsiteY3" fmla="*/ 1873046 h 1873046"/>
              <a:gd name="connsiteX4" fmla="*/ 0 w 5368865"/>
              <a:gd name="connsiteY4" fmla="*/ 0 h 1873046"/>
              <a:gd name="connsiteX0" fmla="*/ 0 w 6027771"/>
              <a:gd name="connsiteY0" fmla="*/ 847164 h 2720210"/>
              <a:gd name="connsiteX1" fmla="*/ 6027771 w 6027771"/>
              <a:gd name="connsiteY1" fmla="*/ 0 h 2720210"/>
              <a:gd name="connsiteX2" fmla="*/ 5368865 w 6027771"/>
              <a:gd name="connsiteY2" fmla="*/ 2720210 h 2720210"/>
              <a:gd name="connsiteX3" fmla="*/ 443753 w 6027771"/>
              <a:gd name="connsiteY3" fmla="*/ 2720210 h 2720210"/>
              <a:gd name="connsiteX4" fmla="*/ 0 w 6027771"/>
              <a:gd name="connsiteY4" fmla="*/ 847164 h 2720210"/>
              <a:gd name="connsiteX0" fmla="*/ 0 w 6027771"/>
              <a:gd name="connsiteY0" fmla="*/ 847164 h 6270233"/>
              <a:gd name="connsiteX1" fmla="*/ 6027771 w 6027771"/>
              <a:gd name="connsiteY1" fmla="*/ 0 h 6270233"/>
              <a:gd name="connsiteX2" fmla="*/ 5086477 w 6027771"/>
              <a:gd name="connsiteY2" fmla="*/ 6270233 h 6270233"/>
              <a:gd name="connsiteX3" fmla="*/ 443753 w 6027771"/>
              <a:gd name="connsiteY3" fmla="*/ 2720210 h 6270233"/>
              <a:gd name="connsiteX4" fmla="*/ 0 w 6027771"/>
              <a:gd name="connsiteY4" fmla="*/ 847164 h 6270233"/>
              <a:gd name="connsiteX0" fmla="*/ 0 w 6027771"/>
              <a:gd name="connsiteY0" fmla="*/ 847164 h 6270233"/>
              <a:gd name="connsiteX1" fmla="*/ 6027771 w 6027771"/>
              <a:gd name="connsiteY1" fmla="*/ 0 h 6270233"/>
              <a:gd name="connsiteX2" fmla="*/ 5086477 w 6027771"/>
              <a:gd name="connsiteY2" fmla="*/ 6270233 h 6270233"/>
              <a:gd name="connsiteX3" fmla="*/ 0 w 6027771"/>
              <a:gd name="connsiteY3" fmla="*/ 6216445 h 6270233"/>
              <a:gd name="connsiteX4" fmla="*/ 0 w 6027771"/>
              <a:gd name="connsiteY4" fmla="*/ 847164 h 6270233"/>
              <a:gd name="connsiteX0" fmla="*/ 0 w 6027771"/>
              <a:gd name="connsiteY0" fmla="*/ 847164 h 6216445"/>
              <a:gd name="connsiteX1" fmla="*/ 6027771 w 6027771"/>
              <a:gd name="connsiteY1" fmla="*/ 0 h 6216445"/>
              <a:gd name="connsiteX2" fmla="*/ 5113371 w 6027771"/>
              <a:gd name="connsiteY2" fmla="*/ 6202998 h 6216445"/>
              <a:gd name="connsiteX3" fmla="*/ 0 w 6027771"/>
              <a:gd name="connsiteY3" fmla="*/ 6216445 h 6216445"/>
              <a:gd name="connsiteX4" fmla="*/ 0 w 6027771"/>
              <a:gd name="connsiteY4" fmla="*/ 847164 h 6216445"/>
              <a:gd name="connsiteX0" fmla="*/ 0 w 5839513"/>
              <a:gd name="connsiteY0" fmla="*/ 712694 h 6081975"/>
              <a:gd name="connsiteX1" fmla="*/ 5839513 w 5839513"/>
              <a:gd name="connsiteY1" fmla="*/ 0 h 6081975"/>
              <a:gd name="connsiteX2" fmla="*/ 5113371 w 5839513"/>
              <a:gd name="connsiteY2" fmla="*/ 6068528 h 6081975"/>
              <a:gd name="connsiteX3" fmla="*/ 0 w 5839513"/>
              <a:gd name="connsiteY3" fmla="*/ 6081975 h 6081975"/>
              <a:gd name="connsiteX4" fmla="*/ 0 w 5839513"/>
              <a:gd name="connsiteY4" fmla="*/ 712694 h 6081975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29892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29892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56786"/>
              <a:gd name="connsiteX1" fmla="*/ 6027772 w 6027772"/>
              <a:gd name="connsiteY1" fmla="*/ 0 h 6256786"/>
              <a:gd name="connsiteX2" fmla="*/ 5113371 w 6027772"/>
              <a:gd name="connsiteY2" fmla="*/ 6256786 h 6256786"/>
              <a:gd name="connsiteX3" fmla="*/ 0 w 6027772"/>
              <a:gd name="connsiteY3" fmla="*/ 6243339 h 6256786"/>
              <a:gd name="connsiteX4" fmla="*/ 0 w 6027772"/>
              <a:gd name="connsiteY4" fmla="*/ 874058 h 6256786"/>
              <a:gd name="connsiteX0" fmla="*/ 0 w 6027772"/>
              <a:gd name="connsiteY0" fmla="*/ 874058 h 6256786"/>
              <a:gd name="connsiteX1" fmla="*/ 6027772 w 6027772"/>
              <a:gd name="connsiteY1" fmla="*/ 0 h 6256786"/>
              <a:gd name="connsiteX2" fmla="*/ 5113371 w 6027772"/>
              <a:gd name="connsiteY2" fmla="*/ 6256786 h 6256786"/>
              <a:gd name="connsiteX3" fmla="*/ 0 w 6027772"/>
              <a:gd name="connsiteY3" fmla="*/ 6243339 h 6256786"/>
              <a:gd name="connsiteX4" fmla="*/ 0 w 6027772"/>
              <a:gd name="connsiteY4" fmla="*/ 874058 h 6256786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7458"/>
              <a:gd name="connsiteX1" fmla="*/ 6027772 w 6027772"/>
              <a:gd name="connsiteY1" fmla="*/ 0 h 6247458"/>
              <a:gd name="connsiteX2" fmla="*/ 5105133 w 6027772"/>
              <a:gd name="connsiteY2" fmla="*/ 6247458 h 6247458"/>
              <a:gd name="connsiteX3" fmla="*/ 0 w 6027772"/>
              <a:gd name="connsiteY3" fmla="*/ 6243339 h 6247458"/>
              <a:gd name="connsiteX4" fmla="*/ 0 w 6027772"/>
              <a:gd name="connsiteY4" fmla="*/ 874058 h 6247458"/>
              <a:gd name="connsiteX0" fmla="*/ 0 w 6027772"/>
              <a:gd name="connsiteY0" fmla="*/ 874058 h 6247458"/>
              <a:gd name="connsiteX1" fmla="*/ 6027772 w 6027772"/>
              <a:gd name="connsiteY1" fmla="*/ 0 h 6247458"/>
              <a:gd name="connsiteX2" fmla="*/ 5105133 w 6027772"/>
              <a:gd name="connsiteY2" fmla="*/ 6247458 h 6247458"/>
              <a:gd name="connsiteX3" fmla="*/ 12357 w 6027772"/>
              <a:gd name="connsiteY3" fmla="*/ 6247458 h 6247458"/>
              <a:gd name="connsiteX4" fmla="*/ 0 w 6027772"/>
              <a:gd name="connsiteY4" fmla="*/ 874058 h 6247458"/>
              <a:gd name="connsiteX0" fmla="*/ 0 w 6015415"/>
              <a:gd name="connsiteY0" fmla="*/ 886414 h 6247458"/>
              <a:gd name="connsiteX1" fmla="*/ 6015415 w 6015415"/>
              <a:gd name="connsiteY1" fmla="*/ 0 h 6247458"/>
              <a:gd name="connsiteX2" fmla="*/ 5092776 w 6015415"/>
              <a:gd name="connsiteY2" fmla="*/ 6247458 h 6247458"/>
              <a:gd name="connsiteX3" fmla="*/ 0 w 6015415"/>
              <a:gd name="connsiteY3" fmla="*/ 6247458 h 6247458"/>
              <a:gd name="connsiteX4" fmla="*/ 0 w 6015415"/>
              <a:gd name="connsiteY4" fmla="*/ 886414 h 6247458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313850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53166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53166 h 6267137"/>
              <a:gd name="connsiteX0" fmla="*/ 0 w 6013310"/>
              <a:gd name="connsiteY0" fmla="*/ 1453166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53166 h 626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3310" h="6267137">
                <a:moveTo>
                  <a:pt x="0" y="1453166"/>
                </a:moveTo>
                <a:cubicBezTo>
                  <a:pt x="1693006" y="734579"/>
                  <a:pt x="4049403" y="142093"/>
                  <a:pt x="6013310" y="0"/>
                </a:cubicBezTo>
                <a:cubicBezTo>
                  <a:pt x="5911188" y="2416734"/>
                  <a:pt x="5642133" y="4252374"/>
                  <a:pt x="5313850" y="6267137"/>
                </a:cubicBezTo>
                <a:lnTo>
                  <a:pt x="0" y="6267137"/>
                </a:lnTo>
                <a:lnTo>
                  <a:pt x="0" y="1453166"/>
                </a:lnTo>
                <a:close/>
              </a:path>
            </a:pathLst>
          </a:custGeom>
          <a:solidFill>
            <a:schemeClr val="tx2">
              <a:alpha val="90000"/>
            </a:schemeClr>
          </a:solidFill>
          <a:ln w="3175">
            <a:noFill/>
          </a:ln>
        </p:spPr>
        <p:txBody>
          <a:bodyPr vert="horz" lIns="460800" tIns="1944000" anchor="t" anchorCtr="0">
            <a:normAutofit/>
          </a:bodyPr>
          <a:lstStyle>
            <a:lvl1pPr algn="l">
              <a:lnSpc>
                <a:spcPts val="4800"/>
              </a:lnSpc>
              <a:defRPr sz="4000" spc="-4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800" y="3942212"/>
            <a:ext cx="6566816" cy="710654"/>
          </a:xfrm>
        </p:spPr>
        <p:txBody>
          <a:bodyPr vert="horz" anchor="t" anchorCtr="0">
            <a:normAutofit/>
          </a:bodyPr>
          <a:lstStyle>
            <a:lvl1pPr marL="0" indent="0" algn="l">
              <a:lnSpc>
                <a:spcPts val="2600"/>
              </a:lnSpc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0800" y="4911580"/>
            <a:ext cx="2743200" cy="36512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>
              <a:lnSpc>
                <a:spcPts val="1920"/>
              </a:lnSpc>
              <a:defRPr sz="16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0800" y="6440400"/>
            <a:ext cx="2236159" cy="1692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ts val="840"/>
              </a:lnSpc>
              <a:defRPr sz="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Copyright, Confirmation.com 2018</a:t>
            </a:r>
          </a:p>
        </p:txBody>
      </p:sp>
    </p:spTree>
    <p:extLst>
      <p:ext uri="{BB962C8B-B14F-4D97-AF65-F5344CB8AC3E}">
        <p14:creationId xmlns:p14="http://schemas.microsoft.com/office/powerpoint/2010/main" val="221715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64" y="373806"/>
            <a:ext cx="9992937" cy="50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" y="1574691"/>
            <a:ext cx="359621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4284000" y="1574690"/>
            <a:ext cx="3737053" cy="43498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0440001" y="648000"/>
            <a:ext cx="1296000" cy="796069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46400" y="842854"/>
            <a:ext cx="9993601" cy="579437"/>
          </a:xfrm>
        </p:spPr>
        <p:txBody>
          <a:bodyPr>
            <a:normAutofit/>
          </a:bodyPr>
          <a:lstStyle>
            <a:lvl1pPr>
              <a:lnSpc>
                <a:spcPts val="3240"/>
              </a:lnSpc>
              <a:spcAft>
                <a:spcPts val="0"/>
              </a:spcAft>
              <a:defRPr sz="2700">
                <a:solidFill>
                  <a:srgbClr val="1C9BD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8110800" y="1573200"/>
            <a:ext cx="3625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19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2017</a:t>
            </a:r>
          </a:p>
        </p:txBody>
      </p:sp>
    </p:spTree>
    <p:extLst>
      <p:ext uri="{BB962C8B-B14F-4D97-AF65-F5344CB8AC3E}">
        <p14:creationId xmlns:p14="http://schemas.microsoft.com/office/powerpoint/2010/main" val="89281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46400" y="1574691"/>
            <a:ext cx="359621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4284000" y="1574690"/>
            <a:ext cx="3737053" cy="43498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0440001" y="648000"/>
            <a:ext cx="1296000" cy="796069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8110800" y="1573200"/>
            <a:ext cx="3625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20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C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1" name="Picture 2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22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2017</a:t>
            </a:r>
          </a:p>
        </p:txBody>
      </p:sp>
    </p:spTree>
    <p:extLst>
      <p:ext uri="{BB962C8B-B14F-4D97-AF65-F5344CB8AC3E}">
        <p14:creationId xmlns:p14="http://schemas.microsoft.com/office/powerpoint/2010/main" val="2453294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9588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6001" y="6447600"/>
            <a:ext cx="2236159" cy="1692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ts val="840"/>
              </a:lnSpc>
              <a:defRPr sz="700">
                <a:solidFill>
                  <a:schemeClr val="bg1"/>
                </a:solidFill>
              </a:defRPr>
            </a:lvl1pPr>
          </a:lstStyle>
          <a:p>
            <a:r>
              <a:rPr lang="en-GB"/>
              <a:t>Copyright, Confirmation.com 2016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806" y="450023"/>
            <a:ext cx="8290722" cy="6408832"/>
          </a:xfrm>
          <a:custGeom>
            <a:avLst/>
            <a:gdLst>
              <a:gd name="connsiteX0" fmla="*/ 0 w 4925112"/>
              <a:gd name="connsiteY0" fmla="*/ 0 h 998987"/>
              <a:gd name="connsiteX1" fmla="*/ 4925112 w 4925112"/>
              <a:gd name="connsiteY1" fmla="*/ 0 h 998987"/>
              <a:gd name="connsiteX2" fmla="*/ 4925112 w 4925112"/>
              <a:gd name="connsiteY2" fmla="*/ 998987 h 998987"/>
              <a:gd name="connsiteX3" fmla="*/ 0 w 4925112"/>
              <a:gd name="connsiteY3" fmla="*/ 998987 h 998987"/>
              <a:gd name="connsiteX4" fmla="*/ 0 w 4925112"/>
              <a:gd name="connsiteY4" fmla="*/ 0 h 998987"/>
              <a:gd name="connsiteX0" fmla="*/ 0 w 5368865"/>
              <a:gd name="connsiteY0" fmla="*/ 0 h 1873046"/>
              <a:gd name="connsiteX1" fmla="*/ 5368865 w 5368865"/>
              <a:gd name="connsiteY1" fmla="*/ 874059 h 1873046"/>
              <a:gd name="connsiteX2" fmla="*/ 5368865 w 5368865"/>
              <a:gd name="connsiteY2" fmla="*/ 1873046 h 1873046"/>
              <a:gd name="connsiteX3" fmla="*/ 443753 w 5368865"/>
              <a:gd name="connsiteY3" fmla="*/ 1873046 h 1873046"/>
              <a:gd name="connsiteX4" fmla="*/ 0 w 5368865"/>
              <a:gd name="connsiteY4" fmla="*/ 0 h 1873046"/>
              <a:gd name="connsiteX0" fmla="*/ 0 w 6027771"/>
              <a:gd name="connsiteY0" fmla="*/ 847164 h 2720210"/>
              <a:gd name="connsiteX1" fmla="*/ 6027771 w 6027771"/>
              <a:gd name="connsiteY1" fmla="*/ 0 h 2720210"/>
              <a:gd name="connsiteX2" fmla="*/ 5368865 w 6027771"/>
              <a:gd name="connsiteY2" fmla="*/ 2720210 h 2720210"/>
              <a:gd name="connsiteX3" fmla="*/ 443753 w 6027771"/>
              <a:gd name="connsiteY3" fmla="*/ 2720210 h 2720210"/>
              <a:gd name="connsiteX4" fmla="*/ 0 w 6027771"/>
              <a:gd name="connsiteY4" fmla="*/ 847164 h 2720210"/>
              <a:gd name="connsiteX0" fmla="*/ 0 w 6027771"/>
              <a:gd name="connsiteY0" fmla="*/ 847164 h 6270233"/>
              <a:gd name="connsiteX1" fmla="*/ 6027771 w 6027771"/>
              <a:gd name="connsiteY1" fmla="*/ 0 h 6270233"/>
              <a:gd name="connsiteX2" fmla="*/ 5086477 w 6027771"/>
              <a:gd name="connsiteY2" fmla="*/ 6270233 h 6270233"/>
              <a:gd name="connsiteX3" fmla="*/ 443753 w 6027771"/>
              <a:gd name="connsiteY3" fmla="*/ 2720210 h 6270233"/>
              <a:gd name="connsiteX4" fmla="*/ 0 w 6027771"/>
              <a:gd name="connsiteY4" fmla="*/ 847164 h 6270233"/>
              <a:gd name="connsiteX0" fmla="*/ 0 w 6027771"/>
              <a:gd name="connsiteY0" fmla="*/ 847164 h 6270233"/>
              <a:gd name="connsiteX1" fmla="*/ 6027771 w 6027771"/>
              <a:gd name="connsiteY1" fmla="*/ 0 h 6270233"/>
              <a:gd name="connsiteX2" fmla="*/ 5086477 w 6027771"/>
              <a:gd name="connsiteY2" fmla="*/ 6270233 h 6270233"/>
              <a:gd name="connsiteX3" fmla="*/ 0 w 6027771"/>
              <a:gd name="connsiteY3" fmla="*/ 6216445 h 6270233"/>
              <a:gd name="connsiteX4" fmla="*/ 0 w 6027771"/>
              <a:gd name="connsiteY4" fmla="*/ 847164 h 6270233"/>
              <a:gd name="connsiteX0" fmla="*/ 0 w 6027771"/>
              <a:gd name="connsiteY0" fmla="*/ 847164 h 6216445"/>
              <a:gd name="connsiteX1" fmla="*/ 6027771 w 6027771"/>
              <a:gd name="connsiteY1" fmla="*/ 0 h 6216445"/>
              <a:gd name="connsiteX2" fmla="*/ 5113371 w 6027771"/>
              <a:gd name="connsiteY2" fmla="*/ 6202998 h 6216445"/>
              <a:gd name="connsiteX3" fmla="*/ 0 w 6027771"/>
              <a:gd name="connsiteY3" fmla="*/ 6216445 h 6216445"/>
              <a:gd name="connsiteX4" fmla="*/ 0 w 6027771"/>
              <a:gd name="connsiteY4" fmla="*/ 847164 h 6216445"/>
              <a:gd name="connsiteX0" fmla="*/ 0 w 5839513"/>
              <a:gd name="connsiteY0" fmla="*/ 712694 h 6081975"/>
              <a:gd name="connsiteX1" fmla="*/ 5839513 w 5839513"/>
              <a:gd name="connsiteY1" fmla="*/ 0 h 6081975"/>
              <a:gd name="connsiteX2" fmla="*/ 5113371 w 5839513"/>
              <a:gd name="connsiteY2" fmla="*/ 6068528 h 6081975"/>
              <a:gd name="connsiteX3" fmla="*/ 0 w 5839513"/>
              <a:gd name="connsiteY3" fmla="*/ 6081975 h 6081975"/>
              <a:gd name="connsiteX4" fmla="*/ 0 w 5839513"/>
              <a:gd name="connsiteY4" fmla="*/ 712694 h 6081975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29892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29892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56786"/>
              <a:gd name="connsiteX1" fmla="*/ 6027772 w 6027772"/>
              <a:gd name="connsiteY1" fmla="*/ 0 h 6256786"/>
              <a:gd name="connsiteX2" fmla="*/ 5113371 w 6027772"/>
              <a:gd name="connsiteY2" fmla="*/ 6256786 h 6256786"/>
              <a:gd name="connsiteX3" fmla="*/ 0 w 6027772"/>
              <a:gd name="connsiteY3" fmla="*/ 6243339 h 6256786"/>
              <a:gd name="connsiteX4" fmla="*/ 0 w 6027772"/>
              <a:gd name="connsiteY4" fmla="*/ 874058 h 6256786"/>
              <a:gd name="connsiteX0" fmla="*/ 0 w 6027772"/>
              <a:gd name="connsiteY0" fmla="*/ 874058 h 6256786"/>
              <a:gd name="connsiteX1" fmla="*/ 6027772 w 6027772"/>
              <a:gd name="connsiteY1" fmla="*/ 0 h 6256786"/>
              <a:gd name="connsiteX2" fmla="*/ 5113371 w 6027772"/>
              <a:gd name="connsiteY2" fmla="*/ 6256786 h 6256786"/>
              <a:gd name="connsiteX3" fmla="*/ 0 w 6027772"/>
              <a:gd name="connsiteY3" fmla="*/ 6243339 h 6256786"/>
              <a:gd name="connsiteX4" fmla="*/ 0 w 6027772"/>
              <a:gd name="connsiteY4" fmla="*/ 874058 h 6256786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7458"/>
              <a:gd name="connsiteX1" fmla="*/ 6027772 w 6027772"/>
              <a:gd name="connsiteY1" fmla="*/ 0 h 6247458"/>
              <a:gd name="connsiteX2" fmla="*/ 5105133 w 6027772"/>
              <a:gd name="connsiteY2" fmla="*/ 6247458 h 6247458"/>
              <a:gd name="connsiteX3" fmla="*/ 0 w 6027772"/>
              <a:gd name="connsiteY3" fmla="*/ 6243339 h 6247458"/>
              <a:gd name="connsiteX4" fmla="*/ 0 w 6027772"/>
              <a:gd name="connsiteY4" fmla="*/ 874058 h 6247458"/>
              <a:gd name="connsiteX0" fmla="*/ 0 w 6027772"/>
              <a:gd name="connsiteY0" fmla="*/ 874058 h 6247458"/>
              <a:gd name="connsiteX1" fmla="*/ 6027772 w 6027772"/>
              <a:gd name="connsiteY1" fmla="*/ 0 h 6247458"/>
              <a:gd name="connsiteX2" fmla="*/ 5105133 w 6027772"/>
              <a:gd name="connsiteY2" fmla="*/ 6247458 h 6247458"/>
              <a:gd name="connsiteX3" fmla="*/ 12357 w 6027772"/>
              <a:gd name="connsiteY3" fmla="*/ 6247458 h 6247458"/>
              <a:gd name="connsiteX4" fmla="*/ 0 w 6027772"/>
              <a:gd name="connsiteY4" fmla="*/ 874058 h 6247458"/>
              <a:gd name="connsiteX0" fmla="*/ 0 w 6015415"/>
              <a:gd name="connsiteY0" fmla="*/ 886414 h 6247458"/>
              <a:gd name="connsiteX1" fmla="*/ 6015415 w 6015415"/>
              <a:gd name="connsiteY1" fmla="*/ 0 h 6247458"/>
              <a:gd name="connsiteX2" fmla="*/ 5092776 w 6015415"/>
              <a:gd name="connsiteY2" fmla="*/ 6247458 h 6247458"/>
              <a:gd name="connsiteX3" fmla="*/ 0 w 6015415"/>
              <a:gd name="connsiteY3" fmla="*/ 6247458 h 6247458"/>
              <a:gd name="connsiteX4" fmla="*/ 0 w 6015415"/>
              <a:gd name="connsiteY4" fmla="*/ 886414 h 6247458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313850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53166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53166 h 6267137"/>
              <a:gd name="connsiteX0" fmla="*/ 0 w 6013310"/>
              <a:gd name="connsiteY0" fmla="*/ 1453166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53166 h 626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3310" h="6267137">
                <a:moveTo>
                  <a:pt x="0" y="1453166"/>
                </a:moveTo>
                <a:cubicBezTo>
                  <a:pt x="1693006" y="734579"/>
                  <a:pt x="4049403" y="142093"/>
                  <a:pt x="6013310" y="0"/>
                </a:cubicBezTo>
                <a:cubicBezTo>
                  <a:pt x="5911188" y="2416734"/>
                  <a:pt x="5642133" y="4252374"/>
                  <a:pt x="5313850" y="6267137"/>
                </a:cubicBezTo>
                <a:lnTo>
                  <a:pt x="0" y="6267137"/>
                </a:lnTo>
                <a:lnTo>
                  <a:pt x="0" y="1453166"/>
                </a:lnTo>
                <a:close/>
              </a:path>
            </a:pathLst>
          </a:custGeom>
          <a:solidFill>
            <a:srgbClr val="00559C">
              <a:alpha val="89804"/>
            </a:srgbClr>
          </a:solidFill>
          <a:ln w="3175">
            <a:noFill/>
          </a:ln>
        </p:spPr>
        <p:txBody>
          <a:bodyPr vert="horz" lIns="460800" tIns="1944000" anchor="t" anchorCtr="0">
            <a:normAutofit/>
          </a:bodyPr>
          <a:lstStyle>
            <a:lvl1pPr algn="l">
              <a:lnSpc>
                <a:spcPts val="6120"/>
              </a:lnSpc>
              <a:defRPr sz="5100" spc="-4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60800" y="6440400"/>
            <a:ext cx="2236159" cy="169200"/>
          </a:xfrm>
          <a:prstGeom prst="rect">
            <a:avLst/>
          </a:prstGeom>
        </p:spPr>
        <p:txBody>
          <a:bodyPr vert="horz" lIns="0" tIns="0" rIns="0" bIns="0" anchor="t" anchorCtr="0"/>
          <a:lstStyle>
            <a:defPPr>
              <a:defRPr lang="en-US"/>
            </a:defPPr>
            <a:lvl1pPr marL="0" algn="l" defTabSz="457200" rtl="0" eaLnBrk="1" latinLnBrk="0" hangingPunct="1">
              <a:lnSpc>
                <a:spcPts val="840"/>
              </a:lnSpc>
              <a:defRPr sz="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Copyright, Confirmation.com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872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7064" y="373806"/>
            <a:ext cx="10969801" cy="54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9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2017</a:t>
            </a:r>
          </a:p>
        </p:txBody>
      </p:sp>
    </p:spTree>
    <p:extLst>
      <p:ext uri="{BB962C8B-B14F-4D97-AF65-F5344CB8AC3E}">
        <p14:creationId xmlns:p14="http://schemas.microsoft.com/office/powerpoint/2010/main" val="2367676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068E-4C9C-45CA-84C9-7769CE1EEDDC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1F590-D72C-4FD1-AEB9-F732194F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7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9588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6" y="450023"/>
            <a:ext cx="8290722" cy="6408832"/>
          </a:xfrm>
          <a:custGeom>
            <a:avLst/>
            <a:gdLst>
              <a:gd name="connsiteX0" fmla="*/ 0 w 4925112"/>
              <a:gd name="connsiteY0" fmla="*/ 0 h 998987"/>
              <a:gd name="connsiteX1" fmla="*/ 4925112 w 4925112"/>
              <a:gd name="connsiteY1" fmla="*/ 0 h 998987"/>
              <a:gd name="connsiteX2" fmla="*/ 4925112 w 4925112"/>
              <a:gd name="connsiteY2" fmla="*/ 998987 h 998987"/>
              <a:gd name="connsiteX3" fmla="*/ 0 w 4925112"/>
              <a:gd name="connsiteY3" fmla="*/ 998987 h 998987"/>
              <a:gd name="connsiteX4" fmla="*/ 0 w 4925112"/>
              <a:gd name="connsiteY4" fmla="*/ 0 h 998987"/>
              <a:gd name="connsiteX0" fmla="*/ 0 w 5368865"/>
              <a:gd name="connsiteY0" fmla="*/ 0 h 1873046"/>
              <a:gd name="connsiteX1" fmla="*/ 5368865 w 5368865"/>
              <a:gd name="connsiteY1" fmla="*/ 874059 h 1873046"/>
              <a:gd name="connsiteX2" fmla="*/ 5368865 w 5368865"/>
              <a:gd name="connsiteY2" fmla="*/ 1873046 h 1873046"/>
              <a:gd name="connsiteX3" fmla="*/ 443753 w 5368865"/>
              <a:gd name="connsiteY3" fmla="*/ 1873046 h 1873046"/>
              <a:gd name="connsiteX4" fmla="*/ 0 w 5368865"/>
              <a:gd name="connsiteY4" fmla="*/ 0 h 1873046"/>
              <a:gd name="connsiteX0" fmla="*/ 0 w 6027771"/>
              <a:gd name="connsiteY0" fmla="*/ 847164 h 2720210"/>
              <a:gd name="connsiteX1" fmla="*/ 6027771 w 6027771"/>
              <a:gd name="connsiteY1" fmla="*/ 0 h 2720210"/>
              <a:gd name="connsiteX2" fmla="*/ 5368865 w 6027771"/>
              <a:gd name="connsiteY2" fmla="*/ 2720210 h 2720210"/>
              <a:gd name="connsiteX3" fmla="*/ 443753 w 6027771"/>
              <a:gd name="connsiteY3" fmla="*/ 2720210 h 2720210"/>
              <a:gd name="connsiteX4" fmla="*/ 0 w 6027771"/>
              <a:gd name="connsiteY4" fmla="*/ 847164 h 2720210"/>
              <a:gd name="connsiteX0" fmla="*/ 0 w 6027771"/>
              <a:gd name="connsiteY0" fmla="*/ 847164 h 6270233"/>
              <a:gd name="connsiteX1" fmla="*/ 6027771 w 6027771"/>
              <a:gd name="connsiteY1" fmla="*/ 0 h 6270233"/>
              <a:gd name="connsiteX2" fmla="*/ 5086477 w 6027771"/>
              <a:gd name="connsiteY2" fmla="*/ 6270233 h 6270233"/>
              <a:gd name="connsiteX3" fmla="*/ 443753 w 6027771"/>
              <a:gd name="connsiteY3" fmla="*/ 2720210 h 6270233"/>
              <a:gd name="connsiteX4" fmla="*/ 0 w 6027771"/>
              <a:gd name="connsiteY4" fmla="*/ 847164 h 6270233"/>
              <a:gd name="connsiteX0" fmla="*/ 0 w 6027771"/>
              <a:gd name="connsiteY0" fmla="*/ 847164 h 6270233"/>
              <a:gd name="connsiteX1" fmla="*/ 6027771 w 6027771"/>
              <a:gd name="connsiteY1" fmla="*/ 0 h 6270233"/>
              <a:gd name="connsiteX2" fmla="*/ 5086477 w 6027771"/>
              <a:gd name="connsiteY2" fmla="*/ 6270233 h 6270233"/>
              <a:gd name="connsiteX3" fmla="*/ 0 w 6027771"/>
              <a:gd name="connsiteY3" fmla="*/ 6216445 h 6270233"/>
              <a:gd name="connsiteX4" fmla="*/ 0 w 6027771"/>
              <a:gd name="connsiteY4" fmla="*/ 847164 h 6270233"/>
              <a:gd name="connsiteX0" fmla="*/ 0 w 6027771"/>
              <a:gd name="connsiteY0" fmla="*/ 847164 h 6216445"/>
              <a:gd name="connsiteX1" fmla="*/ 6027771 w 6027771"/>
              <a:gd name="connsiteY1" fmla="*/ 0 h 6216445"/>
              <a:gd name="connsiteX2" fmla="*/ 5113371 w 6027771"/>
              <a:gd name="connsiteY2" fmla="*/ 6202998 h 6216445"/>
              <a:gd name="connsiteX3" fmla="*/ 0 w 6027771"/>
              <a:gd name="connsiteY3" fmla="*/ 6216445 h 6216445"/>
              <a:gd name="connsiteX4" fmla="*/ 0 w 6027771"/>
              <a:gd name="connsiteY4" fmla="*/ 847164 h 6216445"/>
              <a:gd name="connsiteX0" fmla="*/ 0 w 5839513"/>
              <a:gd name="connsiteY0" fmla="*/ 712694 h 6081975"/>
              <a:gd name="connsiteX1" fmla="*/ 5839513 w 5839513"/>
              <a:gd name="connsiteY1" fmla="*/ 0 h 6081975"/>
              <a:gd name="connsiteX2" fmla="*/ 5113371 w 5839513"/>
              <a:gd name="connsiteY2" fmla="*/ 6068528 h 6081975"/>
              <a:gd name="connsiteX3" fmla="*/ 0 w 5839513"/>
              <a:gd name="connsiteY3" fmla="*/ 6081975 h 6081975"/>
              <a:gd name="connsiteX4" fmla="*/ 0 w 5839513"/>
              <a:gd name="connsiteY4" fmla="*/ 712694 h 6081975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29892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29892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56786"/>
              <a:gd name="connsiteX1" fmla="*/ 6027772 w 6027772"/>
              <a:gd name="connsiteY1" fmla="*/ 0 h 6256786"/>
              <a:gd name="connsiteX2" fmla="*/ 5113371 w 6027772"/>
              <a:gd name="connsiteY2" fmla="*/ 6256786 h 6256786"/>
              <a:gd name="connsiteX3" fmla="*/ 0 w 6027772"/>
              <a:gd name="connsiteY3" fmla="*/ 6243339 h 6256786"/>
              <a:gd name="connsiteX4" fmla="*/ 0 w 6027772"/>
              <a:gd name="connsiteY4" fmla="*/ 874058 h 6256786"/>
              <a:gd name="connsiteX0" fmla="*/ 0 w 6027772"/>
              <a:gd name="connsiteY0" fmla="*/ 874058 h 6256786"/>
              <a:gd name="connsiteX1" fmla="*/ 6027772 w 6027772"/>
              <a:gd name="connsiteY1" fmla="*/ 0 h 6256786"/>
              <a:gd name="connsiteX2" fmla="*/ 5113371 w 6027772"/>
              <a:gd name="connsiteY2" fmla="*/ 6256786 h 6256786"/>
              <a:gd name="connsiteX3" fmla="*/ 0 w 6027772"/>
              <a:gd name="connsiteY3" fmla="*/ 6243339 h 6256786"/>
              <a:gd name="connsiteX4" fmla="*/ 0 w 6027772"/>
              <a:gd name="connsiteY4" fmla="*/ 874058 h 6256786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3339"/>
              <a:gd name="connsiteX1" fmla="*/ 6027772 w 6027772"/>
              <a:gd name="connsiteY1" fmla="*/ 0 h 6243339"/>
              <a:gd name="connsiteX2" fmla="*/ 5113371 w 6027772"/>
              <a:gd name="connsiteY2" fmla="*/ 6243339 h 6243339"/>
              <a:gd name="connsiteX3" fmla="*/ 0 w 6027772"/>
              <a:gd name="connsiteY3" fmla="*/ 6243339 h 6243339"/>
              <a:gd name="connsiteX4" fmla="*/ 0 w 6027772"/>
              <a:gd name="connsiteY4" fmla="*/ 874058 h 6243339"/>
              <a:gd name="connsiteX0" fmla="*/ 0 w 6027772"/>
              <a:gd name="connsiteY0" fmla="*/ 874058 h 6247458"/>
              <a:gd name="connsiteX1" fmla="*/ 6027772 w 6027772"/>
              <a:gd name="connsiteY1" fmla="*/ 0 h 6247458"/>
              <a:gd name="connsiteX2" fmla="*/ 5105133 w 6027772"/>
              <a:gd name="connsiteY2" fmla="*/ 6247458 h 6247458"/>
              <a:gd name="connsiteX3" fmla="*/ 0 w 6027772"/>
              <a:gd name="connsiteY3" fmla="*/ 6243339 h 6247458"/>
              <a:gd name="connsiteX4" fmla="*/ 0 w 6027772"/>
              <a:gd name="connsiteY4" fmla="*/ 874058 h 6247458"/>
              <a:gd name="connsiteX0" fmla="*/ 0 w 6027772"/>
              <a:gd name="connsiteY0" fmla="*/ 874058 h 6247458"/>
              <a:gd name="connsiteX1" fmla="*/ 6027772 w 6027772"/>
              <a:gd name="connsiteY1" fmla="*/ 0 h 6247458"/>
              <a:gd name="connsiteX2" fmla="*/ 5105133 w 6027772"/>
              <a:gd name="connsiteY2" fmla="*/ 6247458 h 6247458"/>
              <a:gd name="connsiteX3" fmla="*/ 12357 w 6027772"/>
              <a:gd name="connsiteY3" fmla="*/ 6247458 h 6247458"/>
              <a:gd name="connsiteX4" fmla="*/ 0 w 6027772"/>
              <a:gd name="connsiteY4" fmla="*/ 874058 h 6247458"/>
              <a:gd name="connsiteX0" fmla="*/ 0 w 6015415"/>
              <a:gd name="connsiteY0" fmla="*/ 886414 h 6247458"/>
              <a:gd name="connsiteX1" fmla="*/ 6015415 w 6015415"/>
              <a:gd name="connsiteY1" fmla="*/ 0 h 6247458"/>
              <a:gd name="connsiteX2" fmla="*/ 5092776 w 6015415"/>
              <a:gd name="connsiteY2" fmla="*/ 6247458 h 6247458"/>
              <a:gd name="connsiteX3" fmla="*/ 0 w 6015415"/>
              <a:gd name="connsiteY3" fmla="*/ 6247458 h 6247458"/>
              <a:gd name="connsiteX4" fmla="*/ 0 w 6015415"/>
              <a:gd name="connsiteY4" fmla="*/ 886414 h 6247458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874057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874057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092776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6015415"/>
              <a:gd name="connsiteY0" fmla="*/ 1445462 h 6235101"/>
              <a:gd name="connsiteX1" fmla="*/ 6015415 w 6015415"/>
              <a:gd name="connsiteY1" fmla="*/ 0 h 6235101"/>
              <a:gd name="connsiteX2" fmla="*/ 5313850 w 6015415"/>
              <a:gd name="connsiteY2" fmla="*/ 6235101 h 6235101"/>
              <a:gd name="connsiteX3" fmla="*/ 0 w 6015415"/>
              <a:gd name="connsiteY3" fmla="*/ 6235101 h 6235101"/>
              <a:gd name="connsiteX4" fmla="*/ 0 w 6015415"/>
              <a:gd name="connsiteY4" fmla="*/ 1445462 h 6235101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5994361"/>
              <a:gd name="connsiteY0" fmla="*/ 1473848 h 6263487"/>
              <a:gd name="connsiteX1" fmla="*/ 5994361 w 5994361"/>
              <a:gd name="connsiteY1" fmla="*/ 0 h 6263487"/>
              <a:gd name="connsiteX2" fmla="*/ 5313850 w 5994361"/>
              <a:gd name="connsiteY2" fmla="*/ 6263487 h 6263487"/>
              <a:gd name="connsiteX3" fmla="*/ 0 w 5994361"/>
              <a:gd name="connsiteY3" fmla="*/ 6263487 h 6263487"/>
              <a:gd name="connsiteX4" fmla="*/ 0 w 5994361"/>
              <a:gd name="connsiteY4" fmla="*/ 1473848 h 626348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77498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77498 h 6267137"/>
              <a:gd name="connsiteX0" fmla="*/ 0 w 6013310"/>
              <a:gd name="connsiteY0" fmla="*/ 1453166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53166 h 6267137"/>
              <a:gd name="connsiteX0" fmla="*/ 0 w 6013310"/>
              <a:gd name="connsiteY0" fmla="*/ 1453166 h 6267137"/>
              <a:gd name="connsiteX1" fmla="*/ 6013310 w 6013310"/>
              <a:gd name="connsiteY1" fmla="*/ 0 h 6267137"/>
              <a:gd name="connsiteX2" fmla="*/ 5313850 w 6013310"/>
              <a:gd name="connsiteY2" fmla="*/ 6267137 h 6267137"/>
              <a:gd name="connsiteX3" fmla="*/ 0 w 6013310"/>
              <a:gd name="connsiteY3" fmla="*/ 6267137 h 6267137"/>
              <a:gd name="connsiteX4" fmla="*/ 0 w 6013310"/>
              <a:gd name="connsiteY4" fmla="*/ 1453166 h 626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3310" h="6267137">
                <a:moveTo>
                  <a:pt x="0" y="1453166"/>
                </a:moveTo>
                <a:cubicBezTo>
                  <a:pt x="1693006" y="734579"/>
                  <a:pt x="4049403" y="142093"/>
                  <a:pt x="6013310" y="0"/>
                </a:cubicBezTo>
                <a:cubicBezTo>
                  <a:pt x="5911188" y="2416734"/>
                  <a:pt x="5642133" y="4252374"/>
                  <a:pt x="5313850" y="6267137"/>
                </a:cubicBezTo>
                <a:lnTo>
                  <a:pt x="0" y="6267137"/>
                </a:lnTo>
                <a:lnTo>
                  <a:pt x="0" y="1453166"/>
                </a:lnTo>
                <a:close/>
              </a:path>
            </a:pathLst>
          </a:custGeom>
          <a:solidFill>
            <a:schemeClr val="tx2">
              <a:alpha val="90000"/>
            </a:schemeClr>
          </a:solidFill>
          <a:ln w="3175">
            <a:noFill/>
          </a:ln>
        </p:spPr>
        <p:txBody>
          <a:bodyPr vert="horz" lIns="460800" tIns="1944000" anchor="t" anchorCtr="0">
            <a:normAutofit/>
          </a:bodyPr>
          <a:lstStyle>
            <a:lvl1pPr algn="l">
              <a:lnSpc>
                <a:spcPts val="5880"/>
              </a:lnSpc>
              <a:defRPr sz="5400" spc="-4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0800" y="6440400"/>
            <a:ext cx="2236159" cy="1692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ts val="840"/>
              </a:lnSpc>
              <a:defRPr sz="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Copyright, Confirmation.com 2018</a:t>
            </a:r>
          </a:p>
        </p:txBody>
      </p:sp>
    </p:spTree>
    <p:extLst>
      <p:ext uri="{BB962C8B-B14F-4D97-AF65-F5344CB8AC3E}">
        <p14:creationId xmlns:p14="http://schemas.microsoft.com/office/powerpoint/2010/main" val="322549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400" y="372176"/>
            <a:ext cx="10969801" cy="504000"/>
          </a:xfrm>
        </p:spPr>
        <p:txBody>
          <a:bodyPr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" y="1574691"/>
            <a:ext cx="3360000" cy="3799414"/>
          </a:xfrm>
        </p:spPr>
        <p:txBody>
          <a:bodyPr/>
          <a:lstStyle>
            <a:lvl1pPr marL="0" indent="0">
              <a:buFont typeface="+mj-lt"/>
              <a:buNone/>
              <a:tabLst>
                <a:tab pos="179388" algn="l"/>
              </a:tabLst>
              <a:defRPr>
                <a:solidFill>
                  <a:schemeClr val="bg1"/>
                </a:solidFill>
              </a:defRPr>
            </a:lvl1pPr>
            <a:lvl2pPr marL="522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2pPr>
            <a:lvl3pPr marL="792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3pPr>
            <a:lvl4pPr marL="1044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4pPr>
            <a:lvl5pPr marL="1314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4284000" y="1573200"/>
            <a:ext cx="3360000" cy="3799414"/>
          </a:xfrm>
        </p:spPr>
        <p:txBody>
          <a:bodyPr/>
          <a:lstStyle>
            <a:lvl1pPr marL="0" indent="0">
              <a:buFont typeface="+mj-lt"/>
              <a:buNone/>
              <a:tabLst>
                <a:tab pos="179388" algn="l"/>
              </a:tabLst>
              <a:defRPr>
                <a:solidFill>
                  <a:schemeClr val="bg1"/>
                </a:solidFill>
              </a:defRPr>
            </a:lvl1pPr>
            <a:lvl2pPr marL="522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2pPr>
            <a:lvl3pPr marL="792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3pPr>
            <a:lvl4pPr marL="1044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4pPr>
            <a:lvl5pPr marL="1314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1"/>
          </p:nvPr>
        </p:nvSpPr>
        <p:spPr>
          <a:xfrm>
            <a:off x="8082000" y="1574691"/>
            <a:ext cx="3360000" cy="3799414"/>
          </a:xfrm>
        </p:spPr>
        <p:txBody>
          <a:bodyPr/>
          <a:lstStyle>
            <a:lvl1pPr marL="0" indent="0">
              <a:buFont typeface="+mj-lt"/>
              <a:buNone/>
              <a:tabLst>
                <a:tab pos="179388" algn="l"/>
              </a:tabLst>
              <a:defRPr>
                <a:solidFill>
                  <a:schemeClr val="bg1"/>
                </a:solidFill>
              </a:defRPr>
            </a:lvl1pPr>
            <a:lvl2pPr marL="522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2pPr>
            <a:lvl3pPr marL="792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3pPr>
            <a:lvl4pPr marL="1044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4pPr>
            <a:lvl5pPr marL="1314000" indent="-252000">
              <a:buClr>
                <a:schemeClr val="bg1"/>
              </a:buClr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366054"/>
            <a:ext cx="12192000" cy="24919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8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64" y="373806"/>
            <a:ext cx="10969801" cy="54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005" y="1573200"/>
            <a:ext cx="10969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46400" y="842854"/>
            <a:ext cx="10970373" cy="579437"/>
          </a:xfrm>
        </p:spPr>
        <p:txBody>
          <a:bodyPr>
            <a:normAutofit/>
          </a:bodyPr>
          <a:lstStyle>
            <a:lvl1pPr>
              <a:lnSpc>
                <a:spcPts val="3240"/>
              </a:lnSpc>
              <a:spcAft>
                <a:spcPts val="0"/>
              </a:spcAft>
              <a:defRPr sz="2700">
                <a:solidFill>
                  <a:srgbClr val="1C9BD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10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2017</a:t>
            </a:r>
          </a:p>
        </p:txBody>
      </p:sp>
    </p:spTree>
    <p:extLst>
      <p:ext uri="{BB962C8B-B14F-4D97-AF65-F5344CB8AC3E}">
        <p14:creationId xmlns:p14="http://schemas.microsoft.com/office/powerpoint/2010/main" val="56049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" y="1574691"/>
            <a:ext cx="738447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8096400" y="1620000"/>
            <a:ext cx="3632400" cy="271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8096400" y="4417200"/>
            <a:ext cx="3639600" cy="390884"/>
          </a:xfrm>
        </p:spPr>
        <p:txBody>
          <a:bodyPr>
            <a:normAutofit/>
          </a:bodyPr>
          <a:lstStyle>
            <a:lvl1pPr>
              <a:lnSpc>
                <a:spcPts val="1680"/>
              </a:lnSpc>
              <a:spcAft>
                <a:spcPts val="0"/>
              </a:spcAft>
              <a:defRPr sz="1400" b="1">
                <a:solidFill>
                  <a:srgbClr val="1C9BD8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46400" y="842854"/>
            <a:ext cx="10970373" cy="579437"/>
          </a:xfrm>
        </p:spPr>
        <p:txBody>
          <a:bodyPr>
            <a:normAutofit/>
          </a:bodyPr>
          <a:lstStyle>
            <a:lvl1pPr>
              <a:lnSpc>
                <a:spcPts val="3240"/>
              </a:lnSpc>
              <a:spcAft>
                <a:spcPts val="0"/>
              </a:spcAft>
              <a:defRPr sz="2700">
                <a:solidFill>
                  <a:srgbClr val="1C9BD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18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2017</a:t>
            </a:r>
          </a:p>
        </p:txBody>
      </p:sp>
    </p:spTree>
    <p:extLst>
      <p:ext uri="{BB962C8B-B14F-4D97-AF65-F5344CB8AC3E}">
        <p14:creationId xmlns:p14="http://schemas.microsoft.com/office/powerpoint/2010/main" val="3852608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" y="1574691"/>
            <a:ext cx="7384476" cy="4351338"/>
          </a:xfrm>
        </p:spPr>
        <p:txBody>
          <a:bodyPr/>
          <a:lstStyle>
            <a:lvl1pPr>
              <a:spcAft>
                <a:spcPts val="400"/>
              </a:spcAft>
              <a:defRPr/>
            </a:lvl1pPr>
            <a:lvl2pPr>
              <a:spcAft>
                <a:spcPts val="400"/>
              </a:spcAft>
              <a:defRPr/>
            </a:lvl2pPr>
            <a:lvl3pPr>
              <a:spcAft>
                <a:spcPts val="400"/>
              </a:spcAft>
              <a:defRPr/>
            </a:lvl3pPr>
            <a:lvl4pPr>
              <a:spcAft>
                <a:spcPts val="400"/>
              </a:spcAft>
              <a:defRPr/>
            </a:lvl4pPr>
            <a:lvl5pPr>
              <a:spcAft>
                <a:spcPts val="4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8096400" y="1620000"/>
            <a:ext cx="3632400" cy="271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8096400" y="4417200"/>
            <a:ext cx="3639600" cy="390884"/>
          </a:xfrm>
        </p:spPr>
        <p:txBody>
          <a:bodyPr>
            <a:normAutofit/>
          </a:bodyPr>
          <a:lstStyle>
            <a:lvl1pPr>
              <a:lnSpc>
                <a:spcPts val="1680"/>
              </a:lnSpc>
              <a:spcAft>
                <a:spcPts val="0"/>
              </a:spcAft>
              <a:defRPr sz="1400" b="1">
                <a:solidFill>
                  <a:srgbClr val="1C9BD8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11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2017</a:t>
            </a:r>
          </a:p>
        </p:txBody>
      </p:sp>
    </p:spTree>
    <p:extLst>
      <p:ext uri="{BB962C8B-B14F-4D97-AF65-F5344CB8AC3E}">
        <p14:creationId xmlns:p14="http://schemas.microsoft.com/office/powerpoint/2010/main" val="128002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574691"/>
            <a:ext cx="545709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6310800" y="1620000"/>
            <a:ext cx="5328000" cy="352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46400" y="842854"/>
            <a:ext cx="10970373" cy="579437"/>
          </a:xfrm>
        </p:spPr>
        <p:txBody>
          <a:bodyPr>
            <a:normAutofit/>
          </a:bodyPr>
          <a:lstStyle>
            <a:lvl1pPr>
              <a:lnSpc>
                <a:spcPts val="3240"/>
              </a:lnSpc>
              <a:spcAft>
                <a:spcPts val="0"/>
              </a:spcAft>
              <a:defRPr sz="2700">
                <a:solidFill>
                  <a:srgbClr val="1C9BD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12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2018</a:t>
            </a:r>
          </a:p>
        </p:txBody>
      </p:sp>
    </p:spTree>
    <p:extLst>
      <p:ext uri="{BB962C8B-B14F-4D97-AF65-F5344CB8AC3E}">
        <p14:creationId xmlns:p14="http://schemas.microsoft.com/office/powerpoint/2010/main" val="47004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e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" y="1574691"/>
            <a:ext cx="5515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6184800" y="1620000"/>
            <a:ext cx="2664000" cy="2664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1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9072000" y="1620000"/>
            <a:ext cx="2664000" cy="2664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46400" y="842854"/>
            <a:ext cx="10970373" cy="579437"/>
          </a:xfrm>
        </p:spPr>
        <p:txBody>
          <a:bodyPr>
            <a:normAutofit/>
          </a:bodyPr>
          <a:lstStyle>
            <a:lvl1pPr>
              <a:lnSpc>
                <a:spcPts val="3240"/>
              </a:lnSpc>
              <a:spcAft>
                <a:spcPts val="0"/>
              </a:spcAft>
              <a:defRPr sz="2700">
                <a:solidFill>
                  <a:srgbClr val="1C9BD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18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2017</a:t>
            </a:r>
          </a:p>
        </p:txBody>
      </p:sp>
    </p:spTree>
    <p:extLst>
      <p:ext uri="{BB962C8B-B14F-4D97-AF65-F5344CB8AC3E}">
        <p14:creationId xmlns:p14="http://schemas.microsoft.com/office/powerpoint/2010/main" val="362131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 userDrawn="1"/>
        </p:nvSpPr>
        <p:spPr>
          <a:xfrm>
            <a:off x="11458800" y="6382800"/>
            <a:ext cx="277200" cy="2772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" y="1574691"/>
            <a:ext cx="9720000" cy="4351338"/>
          </a:xfrm>
        </p:spPr>
        <p:txBody>
          <a:bodyPr>
            <a:normAutofit/>
          </a:bodyPr>
          <a:lstStyle>
            <a:lvl1pPr>
              <a:lnSpc>
                <a:spcPts val="2600"/>
              </a:lnSpc>
              <a:spcAft>
                <a:spcPts val="1200"/>
              </a:spcAft>
              <a:defRPr sz="2300"/>
            </a:lvl1pPr>
            <a:lvl2pPr>
              <a:lnSpc>
                <a:spcPts val="2600"/>
              </a:lnSpc>
              <a:spcAft>
                <a:spcPts val="1200"/>
              </a:spcAft>
              <a:defRPr sz="2300"/>
            </a:lvl2pPr>
            <a:lvl3pPr>
              <a:lnSpc>
                <a:spcPts val="2600"/>
              </a:lnSpc>
              <a:spcAft>
                <a:spcPts val="1200"/>
              </a:spcAft>
              <a:defRPr sz="2300"/>
            </a:lvl3pPr>
            <a:lvl4pPr>
              <a:lnSpc>
                <a:spcPts val="2600"/>
              </a:lnSpc>
              <a:spcAft>
                <a:spcPts val="1200"/>
              </a:spcAft>
              <a:defRPr sz="2300"/>
            </a:lvl4pPr>
            <a:lvl5pPr>
              <a:lnSpc>
                <a:spcPts val="2600"/>
              </a:lnSpc>
              <a:spcAft>
                <a:spcPts val="1200"/>
              </a:spcAft>
              <a:defRPr sz="2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46400" y="842854"/>
            <a:ext cx="10970373" cy="579437"/>
          </a:xfrm>
        </p:spPr>
        <p:txBody>
          <a:bodyPr>
            <a:normAutofit/>
          </a:bodyPr>
          <a:lstStyle>
            <a:lvl1pPr>
              <a:lnSpc>
                <a:spcPts val="3240"/>
              </a:lnSpc>
              <a:spcAft>
                <a:spcPts val="0"/>
              </a:spcAft>
              <a:defRPr sz="2700">
                <a:solidFill>
                  <a:srgbClr val="1C9BD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0638" y="6382802"/>
            <a:ext cx="277200" cy="277199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700">
                <a:solidFill>
                  <a:schemeClr val="bg1"/>
                </a:solidFill>
              </a:defRPr>
            </a:lvl1pPr>
          </a:lstStyle>
          <a:p>
            <a:fld id="{05A06C79-C133-40D5-882A-A6EBD6A043E3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6115896"/>
            <a:ext cx="2621858" cy="749809"/>
            <a:chOff x="0" y="6115896"/>
            <a:chExt cx="2621858" cy="749809"/>
          </a:xfrm>
        </p:grpSpPr>
        <p:sp>
          <p:nvSpPr>
            <p:cNvPr id="10" name="Rectangle 3"/>
            <p:cNvSpPr/>
            <p:nvPr userDrawn="1"/>
          </p:nvSpPr>
          <p:spPr>
            <a:xfrm>
              <a:off x="0" y="6115896"/>
              <a:ext cx="2621858" cy="749809"/>
            </a:xfrm>
            <a:custGeom>
              <a:avLst/>
              <a:gdLst>
                <a:gd name="connsiteX0" fmla="*/ 0 w 2400842"/>
                <a:gd name="connsiteY0" fmla="*/ 0 h 749809"/>
                <a:gd name="connsiteX1" fmla="*/ 2400842 w 2400842"/>
                <a:gd name="connsiteY1" fmla="*/ 0 h 749809"/>
                <a:gd name="connsiteX2" fmla="*/ 2400842 w 2400842"/>
                <a:gd name="connsiteY2" fmla="*/ 749809 h 749809"/>
                <a:gd name="connsiteX3" fmla="*/ 0 w 2400842"/>
                <a:gd name="connsiteY3" fmla="*/ 749809 h 749809"/>
                <a:gd name="connsiteX4" fmla="*/ 0 w 2400842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400842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  <a:gd name="connsiteX0" fmla="*/ 0 w 2621858"/>
                <a:gd name="connsiteY0" fmla="*/ 0 h 749809"/>
                <a:gd name="connsiteX1" fmla="*/ 2621858 w 2621858"/>
                <a:gd name="connsiteY1" fmla="*/ 329358 h 749809"/>
                <a:gd name="connsiteX2" fmla="*/ 2387841 w 2621858"/>
                <a:gd name="connsiteY2" fmla="*/ 749809 h 749809"/>
                <a:gd name="connsiteX3" fmla="*/ 0 w 2621858"/>
                <a:gd name="connsiteY3" fmla="*/ 749809 h 749809"/>
                <a:gd name="connsiteX4" fmla="*/ 0 w 2621858"/>
                <a:gd name="connsiteY4" fmla="*/ 0 h 749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1858" h="749809">
                  <a:moveTo>
                    <a:pt x="0" y="0"/>
                  </a:moveTo>
                  <a:cubicBezTo>
                    <a:pt x="722275" y="5778"/>
                    <a:pt x="1600561" y="41892"/>
                    <a:pt x="2621858" y="329358"/>
                  </a:cubicBezTo>
                  <a:lnTo>
                    <a:pt x="2387841" y="749809"/>
                  </a:lnTo>
                  <a:lnTo>
                    <a:pt x="0" y="749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32" y="6391097"/>
              <a:ext cx="1735077" cy="260605"/>
            </a:xfrm>
            <a:prstGeom prst="rect">
              <a:avLst/>
            </a:prstGeom>
          </p:spPr>
        </p:pic>
      </p:grp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9502111" y="6490800"/>
            <a:ext cx="1721020" cy="169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r" defTabSz="457200" rtl="0" eaLnBrk="1" latinLnBrk="0" hangingPunct="1">
              <a:lnSpc>
                <a:spcPts val="840"/>
              </a:lnSpc>
              <a:defRPr sz="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Copyright, Confirmation.com 2018</a:t>
            </a:r>
          </a:p>
        </p:txBody>
      </p:sp>
    </p:spTree>
    <p:extLst>
      <p:ext uri="{BB962C8B-B14F-4D97-AF65-F5344CB8AC3E}">
        <p14:creationId xmlns:p14="http://schemas.microsoft.com/office/powerpoint/2010/main" val="125057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7064" y="373806"/>
            <a:ext cx="10969801" cy="54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005" y="1573200"/>
            <a:ext cx="10969800" cy="43513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413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703" r:id="rId13"/>
    <p:sldLayoutId id="2147483704" r:id="rId14"/>
  </p:sldLayoutIdLst>
  <p:hf hdr="0" dt="0"/>
  <p:txStyles>
    <p:titleStyle>
      <a:lvl1pPr algn="l" defTabSz="914400" rtl="0" eaLnBrk="1" latinLnBrk="0" hangingPunct="1">
        <a:lnSpc>
          <a:spcPts val="408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1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1pPr>
      <a:lvl2pPr marL="324000" indent="-324000" algn="l" defTabSz="914400" rtl="0" eaLnBrk="1" latinLnBrk="0" hangingPunct="1">
        <a:lnSpc>
          <a:spcPts val="2100"/>
        </a:lnSpc>
        <a:spcBef>
          <a:spcPts val="0"/>
        </a:spcBef>
        <a:spcAft>
          <a:spcPts val="800"/>
        </a:spcAft>
        <a:buClr>
          <a:srgbClr val="1C9BD8"/>
        </a:buClr>
        <a:buFont typeface="Arial" panose="020B0604020202020204" pitchFamily="34" charset="0"/>
        <a:buChar char="•"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180000" algn="l" defTabSz="914400" rtl="0" eaLnBrk="1" latinLnBrk="0" hangingPunct="1">
        <a:lnSpc>
          <a:spcPts val="2100"/>
        </a:lnSpc>
        <a:spcBef>
          <a:spcPts val="0"/>
        </a:spcBef>
        <a:spcAft>
          <a:spcPts val="800"/>
        </a:spcAft>
        <a:buClr>
          <a:srgbClr val="1C9BD8"/>
        </a:buClr>
        <a:buFont typeface="Symbol" panose="05050102010706020507" pitchFamily="18" charset="2"/>
        <a:buChar char="-"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3pPr>
      <a:lvl4pPr marL="673200" indent="-180000" algn="l" defTabSz="914400" rtl="0" eaLnBrk="1" latinLnBrk="0" hangingPunct="1">
        <a:lnSpc>
          <a:spcPts val="2100"/>
        </a:lnSpc>
        <a:spcBef>
          <a:spcPts val="0"/>
        </a:spcBef>
        <a:spcAft>
          <a:spcPts val="800"/>
        </a:spcAft>
        <a:buClr>
          <a:srgbClr val="1C9BD8"/>
        </a:buClr>
        <a:buFont typeface="Symbol" panose="05050102010706020507" pitchFamily="18" charset="2"/>
        <a:buChar char="-"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80000" algn="l" defTabSz="914400" rtl="0" eaLnBrk="1" latinLnBrk="0" hangingPunct="1">
        <a:lnSpc>
          <a:spcPts val="2100"/>
        </a:lnSpc>
        <a:spcBef>
          <a:spcPts val="0"/>
        </a:spcBef>
        <a:spcAft>
          <a:spcPts val="800"/>
        </a:spcAft>
        <a:buClr>
          <a:srgbClr val="1C9BD8"/>
        </a:buClr>
        <a:buFont typeface="Symbol" panose="05050102010706020507" pitchFamily="18" charset="2"/>
        <a:buChar char="-"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0">
          <p15:clr>
            <a:srgbClr val="F26B43"/>
          </p15:clr>
        </p15:guide>
        <p15:guide id="3" orient="horz" pos="1018">
          <p15:clr>
            <a:srgbClr val="F26B43"/>
          </p15:clr>
        </p15:guide>
        <p15:guide id="4" orient="horz" pos="1538">
          <p15:clr>
            <a:srgbClr val="F26B43"/>
          </p15:clr>
        </p15:guide>
        <p15:guide id="5" orient="horz" pos="2323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516">
          <p15:clr>
            <a:srgbClr val="F26B43"/>
          </p15:clr>
        </p15:guide>
        <p15:guide id="8" pos="289">
          <p15:clr>
            <a:srgbClr val="F26B43"/>
          </p15:clr>
        </p15:guide>
        <p15:guide id="9" orient="horz" pos="232">
          <p15:clr>
            <a:srgbClr val="F26B43"/>
          </p15:clr>
        </p15:guide>
        <p15:guide id="10" orient="horz" pos="5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92" y="1613689"/>
            <a:ext cx="10058400" cy="151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64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Course Objectives</a:t>
            </a:r>
            <a:br>
              <a:rPr lang="en-US"/>
            </a:br>
            <a:r>
              <a:rPr lang="en-US"/>
              <a:t>The Entrepreneurial Story Behind Confirmation.com</a:t>
            </a:r>
            <a:br>
              <a:rPr lang="en-US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005" y="1573200"/>
            <a:ext cx="10969800" cy="4006225"/>
          </a:xfrm>
        </p:spPr>
        <p:txBody>
          <a:bodyPr>
            <a:spAutoFit/>
          </a:bodyPr>
          <a:lstStyle/>
          <a:p>
            <a:r>
              <a:rPr lang="en-US" sz="2800" dirty="0"/>
              <a:t>After this presentation, the participants will be able to: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Describe the role audit confirmations and commercial credit inquiries play in the accounting and financial industries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Analyze the use of the internet in safely and securely receiving accounting and financial confirmations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Understand the advantages of using the internet for  confirmations using the Confirmations.com process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Recognize the significant changes to the accounting profession and the global financial markets caused by using the Confirmations.com process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C94E62-7346-4680-BE4A-A46A808F15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9254"/>
      </p:ext>
    </p:extLst>
  </p:cSld>
  <p:clrMapOvr>
    <a:masterClrMapping/>
  </p:clrMapOvr>
</p:sld>
</file>

<file path=ppt/theme/theme1.xml><?xml version="1.0" encoding="utf-8"?>
<a:theme xmlns:a="http://schemas.openxmlformats.org/drawingml/2006/main" name="ConfirmationPresentation_16 9">
  <a:themeElements>
    <a:clrScheme name="Confirmation.com">
      <a:dk1>
        <a:sysClr val="windowText" lastClr="000000"/>
      </a:dk1>
      <a:lt1>
        <a:sysClr val="window" lastClr="FFFFFF"/>
      </a:lt1>
      <a:dk2>
        <a:srgbClr val="00559C"/>
      </a:dk2>
      <a:lt2>
        <a:srgbClr val="E7E6E6"/>
      </a:lt2>
      <a:accent1>
        <a:srgbClr val="00559C"/>
      </a:accent1>
      <a:accent2>
        <a:srgbClr val="696866"/>
      </a:accent2>
      <a:accent3>
        <a:srgbClr val="A5A5A5"/>
      </a:accent3>
      <a:accent4>
        <a:srgbClr val="43B2A1"/>
      </a:accent4>
      <a:accent5>
        <a:srgbClr val="F39001"/>
      </a:accent5>
      <a:accent6>
        <a:srgbClr val="00559C"/>
      </a:accent6>
      <a:hlink>
        <a:srgbClr val="00559C"/>
      </a:hlink>
      <a:folHlink>
        <a:srgbClr val="F39001"/>
      </a:folHlink>
    </a:clrScheme>
    <a:fontScheme name="Confirmation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1CD97A9B-79E3-4B37-B8EE-C93033ED794B}" vid="{DE554188-E2DE-4E36-A168-D881F811DA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(16.9) - Most Used (1)</Template>
  <TotalTime>43754</TotalTime>
  <Words>80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Symbol</vt:lpstr>
      <vt:lpstr>ConfirmationPresentation_16 9</vt:lpstr>
      <vt:lpstr>PowerPoint Presentation</vt:lpstr>
      <vt:lpstr>Course Objectives The Entrepreneurial Story Behind Confirmation.com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Karen Griffin</dc:creator>
  <cp:lastModifiedBy>John Repsis</cp:lastModifiedBy>
  <cp:revision>9</cp:revision>
  <cp:lastPrinted>2018-07-18T23:31:16Z</cp:lastPrinted>
  <dcterms:created xsi:type="dcterms:W3CDTF">2018-05-09T17:35:01Z</dcterms:created>
  <dcterms:modified xsi:type="dcterms:W3CDTF">2018-07-18T23:50:52Z</dcterms:modified>
</cp:coreProperties>
</file>